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8" r:id="rId1"/>
  </p:sldMasterIdLst>
  <p:sldIdLst>
    <p:sldId id="298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07D8D24-C127-4F98-B463-1D28989498F4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42D2-6EC0-47EE-B633-BA0A345679BF}" type="slidenum">
              <a:rPr/>
              <a:pPr/>
              <a:t>‹#›</a:t>
            </a:fld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 smtClean="0"/>
              <a:pPr/>
              <a:t>2/23/2014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B77DD3E-A163-43DA-AE7D-A895C82EA4C6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54FFB06-2230-406B-B01D-15261809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  <p:sldLayoutId id="2147484091" r:id="rId13"/>
    <p:sldLayoutId id="21474840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59740"/>
            <a:ext cx="7583488" cy="4007224"/>
          </a:xfrm>
        </p:spPr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From RERF LSS: 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Excess relative risk goes down with age of exposure.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Excess absolute risk goes up with age, as the baseline goes up.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Excess risk seem to  linearly related to the dose of radiation </a:t>
            </a:r>
            <a:r>
              <a:rPr lang="en-US" dirty="0" smtClean="0"/>
              <a:t>to the </a:t>
            </a:r>
            <a:r>
              <a:rPr lang="en-US" dirty="0" smtClean="0"/>
              <a:t>thyroid.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Higher risk at younger age of exposure.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utero</a:t>
            </a:r>
            <a:r>
              <a:rPr lang="en-US" dirty="0" smtClean="0"/>
              <a:t> risk seems to exist, but the cohort is too small for statistical significance.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66362" y="1813026"/>
            <a:ext cx="1364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Session 5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Russian Studies indicated: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Ratio of observed to expected thyroid cancers is highest for those 5 to 10 years  of age at exposure.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Screening effect is highest from 5 to 10 years after exposure.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Ukraine Studies indicated: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No increase was seen in thyroid cancer from 1986 to 1992.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The first increase seen in children, age 0 to 4 at exposure, began in 1992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Belarus Studies indicated: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Increase in thyroid cancer began to  be observed in Belarus in 1990.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Tumors were generally small but often involved metastases, 5 to 6 years after surgery.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The Marshall Islands Studies indicated: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Radiation exposures were very different than Chernobyl and Fukushima.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Although the number of exposed individuals is small, thyroid cancer occurrences are consistent with Chernobyl data.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With a diagnosis of thyroid nodules an acceptable medical approach is to observe the nodules over time to determine if surgical removal or other treatments are advisable.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The program for the surveillance of thyroid cancer in TEPCO workers is consistent with current medical practices.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80318" y="1813026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Session 6</a:t>
            </a:r>
            <a:endParaRPr kumimoji="1" lang="ja-JP" alt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31863" y="2275650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Chernobyl experiences: ETHOS &amp; CORE Projects: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Increase in thyroid cancer began to  be observed in Belarus in 1990.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Tumors were generally small but often involved metastases, 5 to 6 years after surgery.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French Experiences: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La </a:t>
            </a:r>
            <a:r>
              <a:rPr lang="en-US" smtClean="0"/>
              <a:t>Harg.</a:t>
            </a:r>
            <a:endParaRPr lang="en-US" dirty="0" smtClean="0"/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Although the number of exposed individuals is small, thyroid cancer occurrences are consistent with Chernobyl data.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Fukushima With a diagnosis of thyroid nodules an acceptable medical approach is to observe the nodules over time to determine if surgical removal or other treatments are advisable.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The program for the surveillance of thyroid cancer in TEPCO workers is consistent with current medical practices.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International Workshop on Radiation and Thyroid Cancer</a:t>
            </a:r>
            <a:b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</a:br>
            <a:r>
              <a:rPr lang="en-US" sz="2400" dirty="0" smtClean="0">
                <a:solidFill>
                  <a:srgbClr val="103154">
                    <a:lumMod val="90000"/>
                    <a:lumOff val="10000"/>
                  </a:srgbClr>
                </a:solidFill>
              </a:rPr>
              <a:t>Summary/Conclusions and Recommendations –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1422</TotalTime>
  <Words>405</Words>
  <Application>Microsoft Office PowerPoint</Application>
  <PresentationFormat>画面に合わせる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Pixel</vt:lpstr>
      <vt:lpstr>International Workshop on Radiation and Thyroid Cancer Summary/Conclusions and Recommendations – Day 3</vt:lpstr>
      <vt:lpstr>International Workshop on Radiation and Thyroid Cancer Summary/Conclusions and Recommendations – Day 3</vt:lpstr>
      <vt:lpstr>International Workshop on Radiation and Thyroid Cancer Summary/Conclusions and Recommendations – Day 3</vt:lpstr>
      <vt:lpstr>International Workshop on Radiation and Thyroid Cancer Summary/Conclusions and Recommendations – Day 3</vt:lpstr>
      <vt:lpstr>International Workshop on Radiation and Thyroid Cancer Summary/Conclusions and Recommendations – Day 3</vt:lpstr>
      <vt:lpstr>International Workshop on Radiation and Thyroid Cancer Summary/Conclusions and Recommendations – Day 3</vt:lpstr>
    </vt:vector>
  </TitlesOfParts>
  <Company>CJ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 (tutorial session): Radiation and Thyroid Cancer Summary</dc:title>
  <dc:creator>Dr Cynthia &amp; Rick Jones</dc:creator>
  <cp:lastModifiedBy>oniwa</cp:lastModifiedBy>
  <cp:revision>63</cp:revision>
  <dcterms:created xsi:type="dcterms:W3CDTF">2014-02-23T03:34:23Z</dcterms:created>
  <dcterms:modified xsi:type="dcterms:W3CDTF">2014-02-23T07:36:41Z</dcterms:modified>
</cp:coreProperties>
</file>